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11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96FC2-FA6E-408E-B0A9-7BEC549A1115}" type="datetimeFigureOut">
              <a:rPr lang="en-US" smtClean="0"/>
              <a:t>9/15/2011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C25F7-B511-4FA5-B692-B14692A8AC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94012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96FC2-FA6E-408E-B0A9-7BEC549A1115}" type="datetimeFigureOut">
              <a:rPr lang="en-US" smtClean="0"/>
              <a:t>9/15/2011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C25F7-B511-4FA5-B692-B14692A8AC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71146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96FC2-FA6E-408E-B0A9-7BEC549A1115}" type="datetimeFigureOut">
              <a:rPr lang="en-US" smtClean="0"/>
              <a:t>9/15/2011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C25F7-B511-4FA5-B692-B14692A8AC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32829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96FC2-FA6E-408E-B0A9-7BEC549A1115}" type="datetimeFigureOut">
              <a:rPr lang="en-US" smtClean="0"/>
              <a:t>9/15/2011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C25F7-B511-4FA5-B692-B14692A8AC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86718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96FC2-FA6E-408E-B0A9-7BEC549A1115}" type="datetimeFigureOut">
              <a:rPr lang="en-US" smtClean="0"/>
              <a:t>9/15/2011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C25F7-B511-4FA5-B692-B14692A8AC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6585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96FC2-FA6E-408E-B0A9-7BEC549A1115}" type="datetimeFigureOut">
              <a:rPr lang="en-US" smtClean="0"/>
              <a:t>9/15/2011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C25F7-B511-4FA5-B692-B14692A8AC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4711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96FC2-FA6E-408E-B0A9-7BEC549A1115}" type="datetimeFigureOut">
              <a:rPr lang="en-US" smtClean="0"/>
              <a:t>9/15/2011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C25F7-B511-4FA5-B692-B14692A8AC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42128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96FC2-FA6E-408E-B0A9-7BEC549A1115}" type="datetimeFigureOut">
              <a:rPr lang="en-US" smtClean="0"/>
              <a:t>9/15/2011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C25F7-B511-4FA5-B692-B14692A8AC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41927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96FC2-FA6E-408E-B0A9-7BEC549A1115}" type="datetimeFigureOut">
              <a:rPr lang="en-US" smtClean="0"/>
              <a:t>9/15/2011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C25F7-B511-4FA5-B692-B14692A8AC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0181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96FC2-FA6E-408E-B0A9-7BEC549A1115}" type="datetimeFigureOut">
              <a:rPr lang="en-US" smtClean="0"/>
              <a:t>9/15/2011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C25F7-B511-4FA5-B692-B14692A8AC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3780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96FC2-FA6E-408E-B0A9-7BEC549A1115}" type="datetimeFigureOut">
              <a:rPr lang="en-US" smtClean="0"/>
              <a:t>9/15/2011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C25F7-B511-4FA5-B692-B14692A8AC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4301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996FC2-FA6E-408E-B0A9-7BEC549A1115}" type="datetimeFigureOut">
              <a:rPr lang="en-US" smtClean="0"/>
              <a:t>9/15/2011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5C25F7-B511-4FA5-B692-B14692A8AC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81685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38075" y="2309894"/>
            <a:ext cx="3158379" cy="2332837"/>
          </a:xfrm>
          <a:solidFill>
            <a:schemeClr val="bg1">
              <a:lumMod val="65000"/>
              <a:lumOff val="35000"/>
            </a:schemeClr>
          </a:solidFill>
        </p:spPr>
        <p:txBody>
          <a:bodyPr>
            <a:normAutofit fontScale="92500" lnSpcReduction="10000"/>
          </a:bodyPr>
          <a:lstStyle/>
          <a:p>
            <a:r>
              <a:rPr lang="en-US" dirty="0" smtClean="0">
                <a:latin typeface="Corbel" pitchFamily="34" charset="0"/>
              </a:rPr>
              <a:t>The Promise of Energy Brings Consequences and Fractured Communities</a:t>
            </a:r>
            <a:endParaRPr lang="en-US" dirty="0">
              <a:latin typeface="Corbe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4800" y="0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Arial Narrow" pitchFamily="34" charset="0"/>
                <a:cs typeface="Aparajita" pitchFamily="34" charset="0"/>
              </a:rPr>
              <a:t>Sherman McNeil</a:t>
            </a:r>
            <a:endParaRPr lang="en-US" dirty="0">
              <a:latin typeface="Arial Narrow" pitchFamily="34" charset="0"/>
              <a:cs typeface="Aparajita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7339" y="5298622"/>
            <a:ext cx="3336661" cy="1559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2521" y="28527"/>
            <a:ext cx="3089512" cy="22506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7339" y="3723255"/>
            <a:ext cx="3325775" cy="15753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454" y="21772"/>
            <a:ext cx="3347546" cy="3679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71" y="3082954"/>
            <a:ext cx="2596331" cy="37320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9332"/>
            <a:ext cx="2618102" cy="28310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8102" y="4642732"/>
            <a:ext cx="3178351" cy="21722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71" y="5824405"/>
            <a:ext cx="990600" cy="99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975774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</TotalTime>
  <Words>11</Words>
  <Application>Microsoft Office PowerPoint</Application>
  <PresentationFormat>On-screen Show 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student</dc:creator>
  <cp:lastModifiedBy>student</cp:lastModifiedBy>
  <cp:revision>13</cp:revision>
  <dcterms:created xsi:type="dcterms:W3CDTF">2011-09-15T23:39:53Z</dcterms:created>
  <dcterms:modified xsi:type="dcterms:W3CDTF">2011-09-16T02:46:36Z</dcterms:modified>
</cp:coreProperties>
</file>